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1B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739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9DA33F56-828D-749E-EE01-62D7C86229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821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E9CB6D5-92EE-C29E-B6A0-0F25BABF212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D2D046D-59FF-81B5-E741-D6C61C545E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7FE63C-33AB-87B8-AEE6-B5FE3C8B4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D4D6-A440-48CB-B0DC-7222CBF0E52A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EDA3588-431F-C256-FA6C-C323DF311C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1BC4F2-E6A0-CAA3-A31C-C36F5517E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043D-D693-4DDB-B240-7D556505EC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904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id="{AF7F7DC9-8718-18BF-EE9C-DC00829E83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520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>
            <a:extLst>
              <a:ext uri="{FF2B5EF4-FFF2-40B4-BE49-F238E27FC236}">
                <a16:creationId xmlns:a16="http://schemas.microsoft.com/office/drawing/2014/main" id="{7077BDF2-1001-6639-6D51-8E35C8D7B60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8360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FF44934A-28FA-D7E9-075D-C4A13AD5C96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65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8730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80DA1120-4869-ADC0-DD6C-D18578839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D4D6-A440-48CB-B0DC-7222CBF0E52A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43B415-C7E4-A82F-0903-CCB6B1C8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CCF5481-4940-DA23-E3EF-CB96CDB28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043D-D693-4DDB-B240-7D556505EC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819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FBF7650-73A4-ABE9-D421-A6692BB003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A6A7D2B-2F5A-1FCF-F7C5-C086A05672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66516D1-D183-2663-7188-A04C916EB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CDB47C4-6F6C-FCEB-591D-186F26F47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D4D6-A440-48CB-B0DC-7222CBF0E52A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0560D3-3310-8F94-5572-9A1458A49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D08AA94-661F-E7AB-C0FB-B9FFC64AA7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043D-D693-4DDB-B240-7D556505EC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5832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021C0A1-FED7-CF67-AC74-2F80DFAB6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43D3F737-5021-3A19-8FEC-C01EC11E7BD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0E3E771-2E4C-718A-C41A-5AAACA7E1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7D20296-EED4-11CE-BE7D-AA79EAD42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D4D6-A440-48CB-B0DC-7222CBF0E52A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8379103-8D61-0ECE-2C10-866DEA80F2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44E6D47-CFA4-F563-758C-D23D76551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043D-D693-4DDB-B240-7D556505EC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2742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B3462B4-092F-5E28-4EE3-77A354186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984AE70-FF0C-EF51-9A7F-0E8CDBECF7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35D078A-684D-13E9-80B4-B5753BFF39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8D4D6-A440-48CB-B0DC-7222CBF0E52A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68A4AB7-DCA2-A40A-982B-F76C40BF2C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7C65673-D09B-73DB-6C85-4ECD6727B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3043D-D693-4DDB-B240-7D556505EC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9695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652D93E4-1CF0-6963-6272-56AD6DCFC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ABC156A-1F2E-206A-CB36-1AEBB37DE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BDDDD7D-7F23-BD13-2109-D7AC96C736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28D4D6-A440-48CB-B0DC-7222CBF0E52A}" type="datetimeFigureOut">
              <a:rPr lang="ko-KR" altLang="en-US" smtClean="0"/>
              <a:t>2025-07-14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3B40AC-018D-DB83-67EA-15F495F7C6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B25B186-86A6-C7DE-B77B-7F80B08207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53043D-D693-4DDB-B240-7D556505EC9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02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F5D0E-E394-192C-FA64-E5BBBFBE5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660B4B90-E64E-B0D3-29B5-7DC72396EC70}"/>
              </a:ext>
            </a:extLst>
          </p:cNvPr>
          <p:cNvSpPr txBox="1"/>
          <p:nvPr/>
        </p:nvSpPr>
        <p:spPr>
          <a:xfrm>
            <a:off x="2152213" y="2118463"/>
            <a:ext cx="78875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en-US" sz="5400" b="1" dirty="0">
                <a:solidFill>
                  <a:schemeClr val="bg1"/>
                </a:solidFill>
                <a:latin typeface="Arial" panose="020B0604020202020204" pitchFamily="34" charset="0"/>
                <a:ea typeface="NANUMGOTHIC EXTRABOLD" panose="020D0604000000000000" pitchFamily="34" charset="-127"/>
                <a:cs typeface="Arial" panose="020B0604020202020204" pitchFamily="34" charset="0"/>
              </a:rPr>
              <a:t>Title</a:t>
            </a:r>
            <a:endParaRPr kumimoji="1" lang="ko-Kore-KR" altLang="en-US" sz="4000" b="1" dirty="0">
              <a:solidFill>
                <a:schemeClr val="bg1"/>
              </a:solidFill>
              <a:latin typeface="Arial" panose="020B0604020202020204" pitchFamily="34" charset="0"/>
              <a:ea typeface="NANUMGOTHIC EXTRABOLD" panose="020D0604000000000000" pitchFamily="34" charset="-127"/>
              <a:cs typeface="Arial" panose="020B0604020202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DE07EA5-3507-B06D-A690-5281C610C57F}"/>
              </a:ext>
            </a:extLst>
          </p:cNvPr>
          <p:cNvSpPr txBox="1"/>
          <p:nvPr/>
        </p:nvSpPr>
        <p:spPr>
          <a:xfrm>
            <a:off x="1814190" y="4217508"/>
            <a:ext cx="8444867" cy="1305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kumimoji="1" lang="en" altLang="ko-Kore-KR" sz="2800" b="1" dirty="0">
                <a:solidFill>
                  <a:schemeClr val="bg1"/>
                </a:solidFill>
                <a:latin typeface="Arial" panose="020B0604020202020204" pitchFamily="34" charset="0"/>
                <a:ea typeface="NanumGothic" panose="020D0604000000000000" pitchFamily="34" charset="-127"/>
                <a:cs typeface="Arial" panose="020B0604020202020204" pitchFamily="34" charset="0"/>
              </a:rPr>
              <a:t>Name </a:t>
            </a:r>
          </a:p>
          <a:p>
            <a:pPr algn="ctr">
              <a:lnSpc>
                <a:spcPct val="150000"/>
              </a:lnSpc>
            </a:pPr>
            <a:r>
              <a:rPr kumimoji="1" lang="en" altLang="ko-Kore-KR" sz="2800" b="1" dirty="0">
                <a:solidFill>
                  <a:schemeClr val="bg1"/>
                </a:solidFill>
                <a:latin typeface="Arial" panose="020B0604020202020204" pitchFamily="34" charset="0"/>
                <a:ea typeface="NanumGothic" panose="020D0604000000000000" pitchFamily="34" charset="-127"/>
                <a:cs typeface="Arial" panose="020B0604020202020204" pitchFamily="34" charset="0"/>
              </a:rPr>
              <a:t>Affliation </a:t>
            </a:r>
          </a:p>
        </p:txBody>
      </p:sp>
      <p:sp>
        <p:nvSpPr>
          <p:cNvPr id="2" name="직사각형 1">
            <a:extLst>
              <a:ext uri="{FF2B5EF4-FFF2-40B4-BE49-F238E27FC236}">
                <a16:creationId xmlns:a16="http://schemas.microsoft.com/office/drawing/2014/main" id="{F2731EEF-8953-7F5A-A066-21785120E769}"/>
              </a:ext>
            </a:extLst>
          </p:cNvPr>
          <p:cNvSpPr/>
          <p:nvPr/>
        </p:nvSpPr>
        <p:spPr>
          <a:xfrm>
            <a:off x="504825" y="885825"/>
            <a:ext cx="11229975" cy="56923"/>
          </a:xfrm>
          <a:prstGeom prst="rect">
            <a:avLst/>
          </a:prstGeom>
          <a:solidFill>
            <a:srgbClr val="161B3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7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5C34C-2235-C6D6-ABE1-8974E5019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7ED67C6-43E4-B8F8-EB8E-FF76BAD0BDA8}"/>
              </a:ext>
            </a:extLst>
          </p:cNvPr>
          <p:cNvSpPr txBox="1">
            <a:spLocks/>
          </p:cNvSpPr>
          <p:nvPr/>
        </p:nvSpPr>
        <p:spPr>
          <a:xfrm>
            <a:off x="731212" y="-98084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bg1"/>
                </a:solidFill>
                <a:latin typeface="NANUMGOTHIC EXTRABOLD" panose="020D0604000000000000" pitchFamily="34" charset="-127"/>
                <a:ea typeface="NANUMGOTHIC EXTRABOLD" panose="020D0604000000000000" pitchFamily="34" charset="-127"/>
                <a:cs typeface="+mj-cs"/>
              </a:defRPr>
            </a:lvl1pPr>
          </a:lstStyle>
          <a:p>
            <a:pPr algn="ctr"/>
            <a:r>
              <a:rPr lang="en-US" sz="3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Conflict of Interest Disclosure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5D8D2B-CF65-B3CA-20F9-B9094FBC1A6C}"/>
              </a:ext>
            </a:extLst>
          </p:cNvPr>
          <p:cNvSpPr txBox="1"/>
          <p:nvPr/>
        </p:nvSpPr>
        <p:spPr>
          <a:xfrm>
            <a:off x="384676" y="1691781"/>
            <a:ext cx="97993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b="1" dirty="0">
                <a:latin typeface="Arial" panose="020B0604020202020204" pitchFamily="34" charset="0"/>
                <a:cs typeface="Arial" panose="020B0604020202020204" pitchFamily="34" charset="0"/>
              </a:rPr>
              <a:t>Name of the Speaker: </a:t>
            </a:r>
            <a:r>
              <a:rPr lang="en-US" altLang="ko-K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OOOOOOO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9AA43DC-F93D-5F8F-410A-112CB3C659ED}"/>
              </a:ext>
            </a:extLst>
          </p:cNvPr>
          <p:cNvSpPr txBox="1"/>
          <p:nvPr/>
        </p:nvSpPr>
        <p:spPr>
          <a:xfrm>
            <a:off x="384676" y="2343658"/>
            <a:ext cx="1133857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altLang="ko-KR" sz="2200" b="1" dirty="0">
                <a:latin typeface="Arial" panose="020B0604020202020204" pitchFamily="34" charset="0"/>
                <a:cs typeface="Arial" panose="020B0604020202020204" pitchFamily="34" charset="0"/>
              </a:rPr>
              <a:t>I have no relationships with for-profit or not-for-profit organizations to disclose. </a:t>
            </a:r>
          </a:p>
          <a:p>
            <a:endParaRPr lang="en-US" altLang="ko-KR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ko-KR" alt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□ </a:t>
            </a:r>
            <a:r>
              <a:rPr lang="en-US" altLang="ko-KR" sz="2200" b="1" dirty="0">
                <a:latin typeface="Arial" panose="020B0604020202020204" pitchFamily="34" charset="0"/>
                <a:cs typeface="Arial" panose="020B0604020202020204" pitchFamily="34" charset="0"/>
              </a:rPr>
              <a:t>I have the following relationship to disclose.</a:t>
            </a:r>
          </a:p>
        </p:txBody>
      </p:sp>
      <p:graphicFrame>
        <p:nvGraphicFramePr>
          <p:cNvPr id="9" name="표 8">
            <a:extLst>
              <a:ext uri="{FF2B5EF4-FFF2-40B4-BE49-F238E27FC236}">
                <a16:creationId xmlns:a16="http://schemas.microsoft.com/office/drawing/2014/main" id="{71B2A093-F064-CDF0-CE58-D9E5B47468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34861998"/>
              </p:ext>
            </p:extLst>
          </p:nvPr>
        </p:nvGraphicFramePr>
        <p:xfrm>
          <a:off x="468745" y="4328317"/>
          <a:ext cx="7489508" cy="1463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668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226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62754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en-US" altLang="ko-KR" sz="1800" b="0" baseline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altLang="ko-K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Grants/Research Support</a:t>
                      </a:r>
                      <a:endParaRPr lang="ko-KR" altLang="en-US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Speaker’s bureau/Honoraria</a:t>
                      </a:r>
                      <a:endParaRPr lang="ko-KR" altLang="en-US" sz="1800" b="0" spc="-1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200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Consulting Fees</a:t>
                      </a:r>
                      <a:endParaRPr lang="ko-KR" altLang="en-US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None</a:t>
                      </a:r>
                      <a:endParaRPr lang="ko-KR" altLang="en-US" sz="1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110">
                <a:tc>
                  <a:txBody>
                    <a:bodyPr/>
                    <a:lstStyle/>
                    <a:p>
                      <a:pPr marL="0" indent="0" algn="l" latinLnBrk="1">
                        <a:buFont typeface="Wingdings" panose="05000000000000000000" pitchFamily="2" charset="2"/>
                        <a:buNone/>
                      </a:pPr>
                      <a:r>
                        <a:rPr lang="en-US" altLang="ko-KR" sz="1800" b="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 Other </a:t>
                      </a:r>
                      <a:endParaRPr lang="ko-KR" altLang="en-US" sz="1800" b="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○○○ </a:t>
                      </a:r>
                      <a:r>
                        <a:rPr lang="en-US" altLang="ko-KR" sz="1800" b="0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Inc.</a:t>
                      </a:r>
                      <a:endParaRPr lang="ko-KR" altLang="en-US" sz="1800" b="0" dirty="0">
                        <a:solidFill>
                          <a:schemeClr val="bg1">
                            <a:lumMod val="50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8318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FEB4E-6F48-B004-D3ED-DD70D36CF3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6B50764-3B72-6A71-F8C4-7E1AA2B54DC6}"/>
              </a:ext>
            </a:extLst>
          </p:cNvPr>
          <p:cNvSpPr txBox="1">
            <a:spLocks/>
          </p:cNvSpPr>
          <p:nvPr/>
        </p:nvSpPr>
        <p:spPr>
          <a:xfrm>
            <a:off x="481271" y="-10771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bg1"/>
                </a:solidFill>
                <a:latin typeface="NANUMGOTHIC EXTRABOLD" panose="020D0604000000000000" pitchFamily="34" charset="-127"/>
                <a:ea typeface="NANUMGOTHIC EXTRABOLD" panose="020D0604000000000000" pitchFamily="34" charset="-127"/>
                <a:cs typeface="+mj-cs"/>
              </a:defRPr>
            </a:lvl1pPr>
          </a:lstStyle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56401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FDA60-7DD4-5B04-BF3D-722401A76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E73DAB39-1C4D-2421-15A7-B04E0748096E}"/>
              </a:ext>
            </a:extLst>
          </p:cNvPr>
          <p:cNvSpPr txBox="1">
            <a:spLocks/>
          </p:cNvSpPr>
          <p:nvPr/>
        </p:nvSpPr>
        <p:spPr>
          <a:xfrm>
            <a:off x="468745" y="-388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bg1"/>
                </a:solidFill>
                <a:latin typeface="NANUMGOTHIC EXTRABOLD" panose="020D0604000000000000" pitchFamily="34" charset="-127"/>
                <a:ea typeface="NANUMGOTHIC EXTRABOLD" panose="020D0604000000000000" pitchFamily="34" charset="-127"/>
                <a:cs typeface="+mj-cs"/>
              </a:defRPr>
            </a:lvl1pPr>
          </a:lstStyle>
          <a:p>
            <a:r>
              <a:rPr lang="en-US" altLang="ko-KR" sz="3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797069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BF496-9C1A-C179-A800-75E66AB2B2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>
            <a:extLst>
              <a:ext uri="{FF2B5EF4-FFF2-40B4-BE49-F238E27FC236}">
                <a16:creationId xmlns:a16="http://schemas.microsoft.com/office/drawing/2014/main" id="{9F3C22B7-FE8C-1053-F5E6-A1381AFCCAC2}"/>
              </a:ext>
            </a:extLst>
          </p:cNvPr>
          <p:cNvSpPr txBox="1">
            <a:spLocks/>
          </p:cNvSpPr>
          <p:nvPr/>
        </p:nvSpPr>
        <p:spPr>
          <a:xfrm>
            <a:off x="982647" y="2521406"/>
            <a:ext cx="9263761" cy="115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kumimoji="1" lang="en" altLang="ko-Kore-KR" sz="6000" b="1" dirty="0">
                <a:solidFill>
                  <a:schemeClr val="bg1"/>
                </a:solidFill>
                <a:latin typeface="Arial" panose="020B0604020202020204" pitchFamily="34" charset="0"/>
                <a:ea typeface="NANUMGOTHIC EXTRABOLD" panose="020D0604000000000000" pitchFamily="34" charset="-127"/>
                <a:cs typeface="Arial" panose="020B0604020202020204" pitchFamily="34" charset="0"/>
              </a:rPr>
              <a:t>Thank You</a:t>
            </a:r>
            <a:endParaRPr kumimoji="1" lang="ko-Kore-KR" altLang="en-US" sz="6000" b="1" dirty="0">
              <a:solidFill>
                <a:schemeClr val="bg1"/>
              </a:solidFill>
              <a:latin typeface="Arial" panose="020B0604020202020204" pitchFamily="34" charset="0"/>
              <a:ea typeface="NANUMGOTHIC EXTRABOLD" panose="020D0604000000000000" pitchFamily="34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2411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64</Words>
  <Application>Microsoft Office PowerPoint</Application>
  <PresentationFormat>와이드스크린</PresentationFormat>
  <Paragraphs>19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맑은 고딕</vt:lpstr>
      <vt:lpstr>Arial</vt:lpstr>
      <vt:lpstr>Wingdings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유영진</dc:creator>
  <cp:lastModifiedBy>유영진</cp:lastModifiedBy>
  <cp:revision>3</cp:revision>
  <dcterms:created xsi:type="dcterms:W3CDTF">2025-05-15T05:46:57Z</dcterms:created>
  <dcterms:modified xsi:type="dcterms:W3CDTF">2025-07-14T05:03:41Z</dcterms:modified>
</cp:coreProperties>
</file>